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7" r:id="rId4"/>
    <p:sldId id="276" r:id="rId5"/>
    <p:sldId id="260" r:id="rId6"/>
    <p:sldId id="257" r:id="rId7"/>
    <p:sldId id="258" r:id="rId8"/>
    <p:sldId id="259" r:id="rId9"/>
    <p:sldId id="261" r:id="rId10"/>
    <p:sldId id="262" r:id="rId11"/>
    <p:sldId id="265" r:id="rId12"/>
    <p:sldId id="264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2"/>
    <p:restoredTop sz="94710"/>
  </p:normalViewPr>
  <p:slideViewPr>
    <p:cSldViewPr snapToGrid="0" snapToObjects="1" showGuides="1">
      <p:cViewPr varScale="1">
        <p:scale>
          <a:sx n="139" d="100"/>
          <a:sy n="139" d="100"/>
        </p:scale>
        <p:origin x="168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F3FFD-8FCA-2247-B6AD-CAC69A30D7CB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1F93-1E94-CB44-8149-700ADC6F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1F93-1E94-CB44-8149-700ADC6FF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2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1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EEC3-FE29-1F44-9AFE-2F2AFAAF2A47}" type="datetimeFigureOut">
              <a:rPr lang="en-US" smtClean="0"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C031-8D3B-654F-8BC0-EAC0E0F26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4" Type="http://schemas.openxmlformats.org/officeDocument/2006/relationships/image" Target="../media/image1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2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3.wdp"/><Relationship Id="rId5" Type="http://schemas.openxmlformats.org/officeDocument/2006/relationships/image" Target="../media/image23.jpeg"/><Relationship Id="rId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LTM AB task diagrams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3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3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5" y="1803400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431" y="618813"/>
            <a:ext cx="11769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Which image was presented on this trial?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06" y="20320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9027" y="2105561"/>
            <a:ext cx="715394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/>
              <a:t>Which direction was the </a:t>
            </a:r>
          </a:p>
          <a:p>
            <a:pPr algn="ctr"/>
            <a:r>
              <a:rPr lang="en-US" sz="5400" dirty="0" smtClean="0"/>
              <a:t>visual grating turned?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LTM Test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8" y="2418953"/>
            <a:ext cx="3251200" cy="32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810" y="1095514"/>
            <a:ext cx="9707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Which image did you see in the memorization</a:t>
            </a:r>
          </a:p>
          <a:p>
            <a:pPr algn="ctr"/>
            <a:r>
              <a:rPr lang="en-US" sz="4000" dirty="0"/>
              <a:t>t</a:t>
            </a:r>
            <a:r>
              <a:rPr lang="en-US" sz="4000" dirty="0" smtClean="0"/>
              <a:t>ask at the beginning of this block?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2418953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69" y="1543793"/>
            <a:ext cx="3621974" cy="20371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37" y="2999021"/>
            <a:ext cx="3621974" cy="20371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69" y="4534657"/>
            <a:ext cx="3621974" cy="20371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562329" y="88566"/>
            <a:ext cx="3043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mtClean="0"/>
              <a:t>Memorize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84732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8" y="2418953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2418953"/>
            <a:ext cx="3251200" cy="32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810" y="1095514"/>
            <a:ext cx="9707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Which image did you see in the memorization</a:t>
            </a:r>
          </a:p>
          <a:p>
            <a:pPr algn="ctr"/>
            <a:r>
              <a:rPr lang="en-US" sz="4000" dirty="0"/>
              <a:t>t</a:t>
            </a:r>
            <a:r>
              <a:rPr lang="en-US" sz="4000" dirty="0" smtClean="0"/>
              <a:t>ask at the beginning of this block?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04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2418953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8" y="2418953"/>
            <a:ext cx="3251200" cy="325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810" y="1095514"/>
            <a:ext cx="9707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Which image did you see in the memorization</a:t>
            </a:r>
          </a:p>
          <a:p>
            <a:pPr algn="ctr"/>
            <a:r>
              <a:rPr lang="en-US" sz="4000" dirty="0"/>
              <a:t>t</a:t>
            </a:r>
            <a:r>
              <a:rPr lang="en-US" sz="4000" dirty="0" smtClean="0"/>
              <a:t>ask at the beginning of this block?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9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" y="187172"/>
            <a:ext cx="2410880" cy="135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05" y="1194596"/>
            <a:ext cx="2410879" cy="135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45" y="2205222"/>
            <a:ext cx="2410879" cy="135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20" y="3215848"/>
            <a:ext cx="2410879" cy="13559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315" y="4226474"/>
            <a:ext cx="2410879" cy="135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4" y="5237099"/>
            <a:ext cx="2410879" cy="135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60" y="5237100"/>
            <a:ext cx="2410879" cy="1355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850805" y="573041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6610" y="532505"/>
            <a:ext cx="11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First target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25601" y="1543131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ask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0" y="3561181"/>
            <a:ext cx="14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target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28818" y="457180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Mask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719373" y="6519686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First response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974619" y="6519686"/>
            <a:ext cx="17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Second response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5004" y="1775297"/>
            <a:ext cx="5941621" cy="486526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37" y="778658"/>
            <a:ext cx="1549045" cy="15490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92533" y="815581"/>
            <a:ext cx="1549045" cy="15490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15977" y="446249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Counterclockwise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491211" y="4541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Clockwise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015977" y="446249"/>
            <a:ext cx="3725601" cy="191837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0" y="1543793"/>
            <a:ext cx="3621972" cy="20371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38" y="2999021"/>
            <a:ext cx="3621972" cy="20371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70" y="4534657"/>
            <a:ext cx="3621972" cy="20371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68488" y="88566"/>
            <a:ext cx="183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Recall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3834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LTM memorizing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92</Words>
  <Application>Microsoft Macintosh PowerPoint</Application>
  <PresentationFormat>Widescreen</PresentationFormat>
  <Paragraphs>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Arial</vt:lpstr>
      <vt:lpstr>Office Theme</vt:lpstr>
      <vt:lpstr>LTM AB task diagrams</vt:lpstr>
      <vt:lpstr>PowerPoint Presentation</vt:lpstr>
      <vt:lpstr>PowerPoint Presentation</vt:lpstr>
      <vt:lpstr>PowerPoint Presentation</vt:lpstr>
      <vt:lpstr>LTM memorizing portion</vt:lpstr>
      <vt:lpstr>PowerPoint Presentation</vt:lpstr>
      <vt:lpstr>PowerPoint Presentation</vt:lpstr>
      <vt:lpstr>PowerPoint Presentation</vt:lpstr>
      <vt:lpstr>AB 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LTM Test Task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LTM AB task diagrams</dc:title>
  <dc:creator>Jonathan Keefe</dc:creator>
  <cp:lastModifiedBy>Jonathan Keefe</cp:lastModifiedBy>
  <cp:revision>18</cp:revision>
  <cp:lastPrinted>2020-03-21T05:30:44Z</cp:lastPrinted>
  <dcterms:created xsi:type="dcterms:W3CDTF">2020-03-21T04:36:17Z</dcterms:created>
  <dcterms:modified xsi:type="dcterms:W3CDTF">2020-04-10T02:44:55Z</dcterms:modified>
</cp:coreProperties>
</file>